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329" r:id="rId6"/>
    <p:sldId id="328" r:id="rId7"/>
    <p:sldId id="29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258" r:id="rId26"/>
    <p:sldId id="259" r:id="rId27"/>
  </p:sldIdLst>
  <p:sldSz cx="12192000" cy="6858000"/>
  <p:notesSz cx="6797675" cy="9929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570D08-3F2E-470A-8073-C6F71E94FB75}">
          <p14:sldIdLst>
            <p14:sldId id="256"/>
            <p14:sldId id="329"/>
            <p14:sldId id="328"/>
            <p14:sldId id="29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806535E-1FA7-4BFB-B545-6DBF71D5855E}">
  <a:tblStyle styleId="{5806535E-1FA7-4BFB-B545-6DBF71D5855E}" styleName="Carrier Table 01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chemeClr val="dk1"/>
              </a:solidFill>
            </a:ln>
          </a:top>
          <a:bottom>
            <a:ln w="6350">
              <a:solidFill>
                <a:schemeClr val="dk1"/>
              </a:solidFill>
            </a:ln>
          </a:bottom>
          <a:insideH>
            <a:ln w="6350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noFill/>
        </a:fill>
      </a:tcStyle>
    </a:band1H>
    <a:band2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rgbClr val="BAC0D0"/>
          </a:solidFill>
        </a:fill>
      </a:tcStyle>
    </a:band2H>
    <a:band1V>
      <a:tcStyle>
        <a:tcBdr/>
        <a:fill>
          <a:solidFill>
            <a:srgbClr val="BAC0D0"/>
          </a:solidFill>
        </a:fill>
      </a:tcStyle>
    </a:band1V>
    <a:band2V>
      <a:tcStyle>
        <a:tcBdr/>
        <a:fill>
          <a:noFill/>
        </a:fill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9050">
              <a:solidFill>
                <a:schemeClr val="dk1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schemeClr val="lt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  <a:insideV>
            <a:ln w="6350">
              <a:solidFill>
                <a:srgbClr val="FFFFFF"/>
              </a:solidFill>
            </a:ln>
          </a:insideV>
        </a:tcBdr>
        <a:fill>
          <a:solidFill>
            <a:srgbClr val="152C7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96357" autoAdjust="0"/>
  </p:normalViewPr>
  <p:slideViewPr>
    <p:cSldViewPr snapToGrid="0" showGuides="1">
      <p:cViewPr>
        <p:scale>
          <a:sx n="100" d="100"/>
          <a:sy n="100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20" d="100"/>
          <a:sy n="120" d="100"/>
        </p:scale>
        <p:origin x="1380" y="-20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E4A3BB-86C8-E243-8F27-5FAB19594F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E77E0-5218-B24E-8A71-6A808A9744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33D23-7F87-4248-8883-3F2CFF311667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EC585-66B0-F74E-9E4E-F5C9ACB196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BB9F3-FC6F-DC4A-9EBA-DC6E8B1E80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3FCEA-112F-064A-9BC3-B536382FF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4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B6C34-462C-5A44-85C6-A401B2EECF7C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A4050-6412-C74D-BA22-754CBEAE6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9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3716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7432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1148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4864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685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2296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96012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9728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ad 1">
            <a:extLst>
              <a:ext uri="{FF2B5EF4-FFF2-40B4-BE49-F238E27FC236}">
                <a16:creationId xmlns:a16="http://schemas.microsoft.com/office/drawing/2014/main" id="{F98957D8-2B1B-724B-9282-C404B1F488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1920240"/>
            <a:ext cx="7364984" cy="6400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[Optional lead-in, Arial Regular 20pt]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1CB277E-0A83-488D-8766-29AF67E8057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99" y="2743200"/>
            <a:ext cx="7364985" cy="2514600"/>
          </a:xfrm>
        </p:spPr>
        <p:txBody>
          <a:bodyPr anchor="t" anchorCtr="0">
            <a:normAutofit/>
          </a:bodyPr>
          <a:lstStyle>
            <a:lvl1pPr algn="l"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[Title: Arial, ALL CAPS, 44pt - 54pt]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EAB57EE6-57ED-4907-AD63-FF54F7F85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5667375"/>
            <a:ext cx="7364983" cy="685800"/>
          </a:xfrm>
        </p:spPr>
        <p:txBody>
          <a:bodyPr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9pPr>
          </a:lstStyle>
          <a:p>
            <a:r>
              <a:rPr lang="en-US" dirty="0"/>
              <a:t>[Presenter Name, Arial, 18 pts]</a:t>
            </a:r>
            <a:br>
              <a:rPr lang="en-US" dirty="0"/>
            </a:br>
            <a:r>
              <a:rPr lang="en-US" dirty="0"/>
              <a:t>[Month 00, 0000, Arial 18 pts]</a:t>
            </a:r>
          </a:p>
        </p:txBody>
      </p:sp>
    </p:spTree>
    <p:extLst>
      <p:ext uri="{BB962C8B-B14F-4D97-AF65-F5344CB8AC3E}">
        <p14:creationId xmlns:p14="http://schemas.microsoft.com/office/powerpoint/2010/main" val="18823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8D36D2F1-2B2F-0D4D-9C5E-D35E0AFF6D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hidden">
          <a:xfrm>
            <a:off x="0" y="-2"/>
            <a:ext cx="12192000" cy="6858002"/>
          </a:xfrm>
          <a:solidFill>
            <a:srgbClr val="617080"/>
          </a:solidFill>
        </p:spPr>
        <p:txBody>
          <a:bodyPr lIns="6327648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54102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Optional], Arial 24pt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5413248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Title: Arial, ALL CAPS, </a:t>
            </a:r>
            <a:br>
              <a:rPr lang="en-US" dirty="0"/>
            </a:br>
            <a:r>
              <a:rPr lang="en-US" dirty="0"/>
              <a:t>44pt - 54pt]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7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55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A3C9B64B-EDC1-A341-BC5C-B7BCDDF2B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80160"/>
            <a:ext cx="541020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280160"/>
            <a:ext cx="5410200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549A2-D297-4AB6-A6D1-4A7E46AEFB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9F4647BA-9358-F64C-982D-ACABC0C30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E47B2CB-6DB5-F04F-ADA0-D32C348E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3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78368" y="1280160"/>
            <a:ext cx="345643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3802AD-62A8-4215-A813-7847E70070F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3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 userDrawn="1">
          <p15:clr>
            <a:srgbClr val="FBAE40"/>
          </p15:clr>
        </p15:guide>
        <p15:guide id="2" pos="4928" userDrawn="1">
          <p15:clr>
            <a:srgbClr val="FBAE40"/>
          </p15:clr>
        </p15:guide>
        <p15:guide id="3" pos="2750" userDrawn="1">
          <p15:clr>
            <a:srgbClr val="FBAE40"/>
          </p15:clr>
        </p15:guide>
        <p15:guide id="4" pos="521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Line">
            <a:extLst>
              <a:ext uri="{FF2B5EF4-FFF2-40B4-BE49-F238E27FC236}">
                <a16:creationId xmlns:a16="http://schemas.microsoft.com/office/drawing/2014/main" id="{60BEA9D1-A115-6940-9CEA-838E35AC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09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4A884BD-0202-AC4B-9E85-1C5969A70E1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46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CADE0FC-B4B2-2D4A-BE5E-07B126E1111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2583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6C5F9-206E-4817-B27E-5AF0F55C21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5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  <p15:guide id="3" pos="1848" userDrawn="1">
          <p15:clr>
            <a:srgbClr val="FBAE40"/>
          </p15:clr>
        </p15:guide>
        <p15:guide id="4" pos="2136" userDrawn="1">
          <p15:clr>
            <a:srgbClr val="FBAE40"/>
          </p15:clr>
        </p15:guide>
        <p15:guide id="5" pos="5544" userDrawn="1">
          <p15:clr>
            <a:srgbClr val="FBAE40"/>
          </p15:clr>
        </p15:guide>
        <p15:guide id="6" pos="583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B23E7D37-A45C-EB47-8D2B-C9D7C186B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CCA94A9-37C5-2E4C-8600-2F58E0E77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2" y="1280160"/>
            <a:ext cx="7367017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FC92A6-C159-49EF-815D-652E38E28C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0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3" pos="275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C1C6BA7A-29FB-C54D-AD9D-F719CAAB5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0CE2898-40CC-8A49-BB48-1D980EDA8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73660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7225" y="1280160"/>
            <a:ext cx="3457574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11F3AD-9B32-4581-B48D-D297872B07D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28">
          <p15:clr>
            <a:srgbClr val="FBAE40"/>
          </p15:clr>
        </p15:guide>
        <p15:guide id="4" pos="52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Line">
            <a:extLst>
              <a:ext uri="{FF2B5EF4-FFF2-40B4-BE49-F238E27FC236}">
                <a16:creationId xmlns:a16="http://schemas.microsoft.com/office/drawing/2014/main" id="{8AA53EF0-1A59-C841-B1F2-14D5E6F87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8AF58EA-D44A-EB4C-B1AC-D44033689F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8C3B53B-5052-B841-B3DC-457C2EA202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45AA7F4-A5D4-0F40-819D-7624187736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4068445"/>
            <a:ext cx="3454402" cy="1967230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5816BE7-DD5C-8241-9693-E2A004B922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67783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9CF3AC5-0999-E348-9B98-49ACF655D0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7783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3" y="4068445"/>
            <a:ext cx="3454402" cy="196723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D561D7D-6A8B-BD40-9EC9-D2AD4B2ED9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78368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C8AB89A-DA40-7443-B5ED-5D5C81BF4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8368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78368" y="4068445"/>
            <a:ext cx="3456431" cy="196723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FE3106-A367-46E8-B6C0-1306F36BB06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8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2" pos="4928">
          <p15:clr>
            <a:srgbClr val="FBAE40"/>
          </p15:clr>
        </p15:guide>
        <p15:guide id="3" pos="2750">
          <p15:clr>
            <a:srgbClr val="FBAE40"/>
          </p15:clr>
        </p15:guide>
        <p15:guide id="4" pos="52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9F4647BA-9358-F64C-982D-ACABC0C30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E47B2CB-6DB5-F04F-ADA0-D32C348E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16" name="Box">
            <a:extLst>
              <a:ext uri="{FF2B5EF4-FFF2-40B4-BE49-F238E27FC236}">
                <a16:creationId xmlns:a16="http://schemas.microsoft.com/office/drawing/2014/main" id="{E2DBD50B-6439-534E-B5FA-C3858729C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457200" y="1553235"/>
            <a:ext cx="3454400" cy="4482440"/>
          </a:xfrm>
          <a:prstGeom prst="rect">
            <a:avLst/>
          </a:prstGeom>
          <a:noFill/>
          <a:ln w="9525"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EA2B118-DD5E-4349-BE6B-740494BF9C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21944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064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Box">
            <a:extLst>
              <a:ext uri="{FF2B5EF4-FFF2-40B4-BE49-F238E27FC236}">
                <a16:creationId xmlns:a16="http://schemas.microsoft.com/office/drawing/2014/main" id="{438ABBB7-A34F-6343-A762-8142C2305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4367658" y="1553234"/>
            <a:ext cx="3454400" cy="4482441"/>
          </a:xfrm>
          <a:prstGeom prst="rect">
            <a:avLst/>
          </a:prstGeom>
          <a:noFill/>
          <a:ln w="9525"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7A3914-9F1A-BA4F-9F9B-FC8106BBC9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732402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9522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Box">
            <a:extLst>
              <a:ext uri="{FF2B5EF4-FFF2-40B4-BE49-F238E27FC236}">
                <a16:creationId xmlns:a16="http://schemas.microsoft.com/office/drawing/2014/main" id="{FBB4463B-6AD5-BC49-920E-A3C2745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8279255" y="1553234"/>
            <a:ext cx="3454400" cy="4482441"/>
          </a:xfrm>
          <a:prstGeom prst="rect">
            <a:avLst/>
          </a:prstGeom>
          <a:noFill/>
          <a:ln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7A106C5-89CB-3F45-8981-32FDEA8A2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643999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61119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8A4E8-16DA-4F7D-8DCF-BCE83B2513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2" pos="4928">
          <p15:clr>
            <a:srgbClr val="FBAE40"/>
          </p15:clr>
        </p15:guide>
        <p15:guide id="3" pos="2750">
          <p15:clr>
            <a:srgbClr val="FBAE40"/>
          </p15:clr>
        </p15:guide>
        <p15:guide id="4" pos="5214">
          <p15:clr>
            <a:srgbClr val="FBAE40"/>
          </p15:clr>
        </p15:guide>
        <p15:guide id="5" pos="2350" userDrawn="1">
          <p15:clr>
            <a:srgbClr val="FBAE40"/>
          </p15:clr>
        </p15:guide>
        <p15:guide id="6" pos="402" userDrawn="1">
          <p15:clr>
            <a:srgbClr val="FBAE40"/>
          </p15:clr>
        </p15:guide>
        <p15:guide id="7" pos="2864" userDrawn="1">
          <p15:clr>
            <a:srgbClr val="FBAE40"/>
          </p15:clr>
        </p15:guide>
        <p15:guide id="8" pos="4814" userDrawn="1">
          <p15:clr>
            <a:srgbClr val="FBAE40"/>
          </p15:clr>
        </p15:guide>
        <p15:guide id="9" pos="5328" userDrawn="1">
          <p15:clr>
            <a:srgbClr val="FBAE40"/>
          </p15:clr>
        </p15:guide>
        <p15:guide id="10" pos="7278" userDrawn="1">
          <p15:clr>
            <a:srgbClr val="FBAE40"/>
          </p15:clr>
        </p15:guide>
        <p15:guide id="11" orient="horz" pos="1240" userDrawn="1">
          <p15:clr>
            <a:srgbClr val="FBAE40"/>
          </p15:clr>
        </p15:guide>
        <p15:guide id="12" orient="horz" pos="36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3EB3E14E-C583-F144-BB7E-2E89839EF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54102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410200" cy="5486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80160"/>
            <a:ext cx="541020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2C32AB1-543C-2C49-8704-4B65AF682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7999"/>
          </a:xfrm>
          <a:solidFill>
            <a:srgbClr val="BAC0D0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Carrier" descr="Carrier">
            <a:extLst>
              <a:ext uri="{FF2B5EF4-FFF2-40B4-BE49-F238E27FC236}">
                <a16:creationId xmlns:a16="http://schemas.microsoft.com/office/drawing/2014/main" id="{9CDA7C29-8C9B-4945-A297-F58F42EF9E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307" y="6355080"/>
            <a:ext cx="935431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B9714-61F4-47E6-92F3-AB5DF35170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158583" y="6431154"/>
            <a:ext cx="379875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F055D5E4-1D4E-9F40-871D-B38553636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1pPr>
            <a:lvl2pPr>
              <a:spcBef>
                <a:spcPts val="400"/>
              </a:spcBef>
              <a:defRPr sz="1400"/>
            </a:lvl2pPr>
            <a:lvl3pPr>
              <a:spcBef>
                <a:spcPts val="400"/>
              </a:spcBef>
              <a:defRPr sz="14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400"/>
            </a:lvl5pPr>
            <a:lvl6pPr>
              <a:spcBef>
                <a:spcPts val="400"/>
              </a:spcBef>
              <a:defRPr sz="1400"/>
            </a:lvl6pPr>
            <a:lvl7pPr>
              <a:spcBef>
                <a:spcPts val="400"/>
              </a:spcBef>
              <a:defRPr sz="1400"/>
            </a:lvl7pPr>
            <a:lvl8pPr>
              <a:spcBef>
                <a:spcPts val="400"/>
              </a:spcBef>
              <a:defRPr sz="1400"/>
            </a:lvl8pPr>
            <a:lvl9pPr>
              <a:spcBef>
                <a:spcPts val="400"/>
              </a:spcBef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981BB-D6A7-4F72-AB29-5CCE5B523A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0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Photo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hoto">
            <a:extLst>
              <a:ext uri="{FF2B5EF4-FFF2-40B4-BE49-F238E27FC236}">
                <a16:creationId xmlns:a16="http://schemas.microsoft.com/office/drawing/2014/main" id="{02CACDEA-1D55-4CFB-84F7-A956F18B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1"/>
            <a:ext cx="12191998" cy="6857998"/>
          </a:xfrm>
          <a:prstGeom prst="rect">
            <a:avLst/>
          </a:prstGeom>
        </p:spPr>
      </p:pic>
      <p:sp>
        <p:nvSpPr>
          <p:cNvPr id="7" name="Oval">
            <a:extLst>
              <a:ext uri="{FF2B5EF4-FFF2-40B4-BE49-F238E27FC236}">
                <a16:creationId xmlns:a16="http://schemas.microsoft.com/office/drawing/2014/main" id="{9EFECDB6-9F59-8B47-8380-68628795B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0"/>
            <a:ext cx="12192000" cy="6858000"/>
          </a:xfrm>
          <a:custGeom>
            <a:avLst/>
            <a:gdLst>
              <a:gd name="T0" fmla="*/ 10224 w 25599"/>
              <a:gd name="T1" fmla="*/ 7199 h 14399"/>
              <a:gd name="T2" fmla="*/ 10224 w 25599"/>
              <a:gd name="T3" fmla="*/ 7199 h 14399"/>
              <a:gd name="T4" fmla="*/ 25599 w 25599"/>
              <a:gd name="T5" fmla="*/ 20 h 14399"/>
              <a:gd name="T6" fmla="*/ 25599 w 25599"/>
              <a:gd name="T7" fmla="*/ 0 h 14399"/>
              <a:gd name="T8" fmla="*/ 0 w 25599"/>
              <a:gd name="T9" fmla="*/ 0 h 14399"/>
              <a:gd name="T10" fmla="*/ 0 w 25599"/>
              <a:gd name="T11" fmla="*/ 14399 h 14399"/>
              <a:gd name="T12" fmla="*/ 25599 w 25599"/>
              <a:gd name="T13" fmla="*/ 14399 h 14399"/>
              <a:gd name="T14" fmla="*/ 25599 w 25599"/>
              <a:gd name="T15" fmla="*/ 14377 h 14399"/>
              <a:gd name="T16" fmla="*/ 10224 w 25599"/>
              <a:gd name="T17" fmla="*/ 7199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99" h="14399">
                <a:moveTo>
                  <a:pt x="10224" y="7199"/>
                </a:moveTo>
                <a:lnTo>
                  <a:pt x="10224" y="7199"/>
                </a:lnTo>
                <a:cubicBezTo>
                  <a:pt x="10224" y="3513"/>
                  <a:pt x="16938" y="451"/>
                  <a:pt x="25599" y="20"/>
                </a:cubicBezTo>
                <a:lnTo>
                  <a:pt x="25599" y="0"/>
                </a:lnTo>
                <a:lnTo>
                  <a:pt x="0" y="0"/>
                </a:lnTo>
                <a:lnTo>
                  <a:pt x="0" y="14399"/>
                </a:lnTo>
                <a:lnTo>
                  <a:pt x="25599" y="14399"/>
                </a:lnTo>
                <a:lnTo>
                  <a:pt x="25599" y="14377"/>
                </a:lnTo>
                <a:cubicBezTo>
                  <a:pt x="16938" y="13946"/>
                  <a:pt x="10224" y="10884"/>
                  <a:pt x="10224" y="7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B277E-0A83-488D-8766-29AF67E8057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7200" y="2423160"/>
            <a:ext cx="4249812" cy="2834640"/>
          </a:xfrm>
        </p:spPr>
        <p:txBody>
          <a:bodyPr anchor="t" anchorCtr="0">
            <a:normAutofit/>
          </a:bodyPr>
          <a:lstStyle>
            <a:lvl1pPr algn="l">
              <a:lnSpc>
                <a:spcPct val="85000"/>
              </a:lnSpc>
              <a:defRPr sz="48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[Title: Arial, ALL CAPS, 44pt - 54pt]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57EE6-57ED-4907-AD63-FF54F7F85CD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7201" y="5667375"/>
            <a:ext cx="4249812" cy="685800"/>
          </a:xfrm>
        </p:spPr>
        <p:txBody>
          <a:bodyPr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9pPr>
          </a:lstStyle>
          <a:p>
            <a:r>
              <a:rPr lang="en-US" dirty="0"/>
              <a:t>[Presenter Name, Arial, 18 pts]</a:t>
            </a:r>
            <a:br>
              <a:rPr lang="en-US" dirty="0"/>
            </a:br>
            <a:r>
              <a:rPr lang="en-US" dirty="0"/>
              <a:t>[Month 00, 0000, Arial 18 pts]</a:t>
            </a:r>
          </a:p>
        </p:txBody>
      </p:sp>
    </p:spTree>
    <p:extLst>
      <p:ext uri="{BB962C8B-B14F-4D97-AF65-F5344CB8AC3E}">
        <p14:creationId xmlns:p14="http://schemas.microsoft.com/office/powerpoint/2010/main" val="19722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6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Line">
            <a:extLst>
              <a:ext uri="{FF2B5EF4-FFF2-40B4-BE49-F238E27FC236}">
                <a16:creationId xmlns:a16="http://schemas.microsoft.com/office/drawing/2014/main" id="{DB4E0761-363E-4A4B-8E16-D1610998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881CFBB-9367-4DC9-8FBE-736B69A2B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F409EA1-5133-42EC-B9F4-D8861C1C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AD85C-3C99-44B1-BDBA-CB68CEDFE5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0E8994D-CF48-406C-992A-C2BC44561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35AEFC-F5C5-44AB-99CC-C1889E22DC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C59350-82C3-D24A-B92F-0884E8EF3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7364983" cy="2009192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[END TEXT, Arial, ALL CAPS, 44pt - 54pt]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4B9D79B-CED3-544B-A39D-321CC8BBA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752976"/>
            <a:ext cx="7364983" cy="1600199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[Optional contact information, Arial 18pts]</a:t>
            </a:r>
          </a:p>
        </p:txBody>
      </p:sp>
    </p:spTree>
    <p:extLst>
      <p:ext uri="{BB962C8B-B14F-4D97-AF65-F5344CB8AC3E}">
        <p14:creationId xmlns:p14="http://schemas.microsoft.com/office/powerpoint/2010/main" val="354193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54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6FC2D76F-207A-4046-8148-B599FEBBA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CFE28-22EE-4886-A0FC-46051EA888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8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0E84B032-9A69-0F4A-960F-6DD7F575E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228600" indent="-228600">
              <a:buClr>
                <a:schemeClr val="tx1"/>
              </a:buClr>
              <a:buFont typeface="Arial" panose="020B0604020202020204" pitchFamily="34" charset="0"/>
              <a:buChar char="•"/>
              <a:defRPr sz="2000"/>
            </a:lvl1pPr>
            <a:lvl2pPr marL="457200">
              <a:defRPr sz="2000"/>
            </a:lvl2pPr>
            <a:lvl3pPr marL="685800">
              <a:defRPr sz="2000"/>
            </a:lvl3pPr>
            <a:lvl4pPr marL="914400">
              <a:defRPr sz="2000"/>
            </a:lvl4pPr>
            <a:lvl5pPr marL="1143000">
              <a:defRPr sz="2000"/>
            </a:lvl5pPr>
            <a:lvl6pPr marL="1554480">
              <a:defRPr sz="2000"/>
            </a:lvl6pPr>
            <a:lvl7pPr marL="1783080">
              <a:defRPr sz="2000"/>
            </a:lvl7pPr>
            <a:lvl8pPr marL="2011680">
              <a:defRPr sz="2000"/>
            </a:lvl8pPr>
            <a:lvl9pPr marL="2240280"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AF047-B6BF-4C29-A35C-029E25D50AE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7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68C5F4A5-1812-CD49-AA05-C24F359E2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411480" indent="-411480">
              <a:buClr>
                <a:schemeClr val="tx2"/>
              </a:buClr>
              <a:buFont typeface="+mj-lt"/>
              <a:buAutoNum type="arabicPeriod"/>
              <a:defRPr sz="2000"/>
            </a:lvl1pPr>
            <a:lvl2pPr marL="640080">
              <a:defRPr sz="2000"/>
            </a:lvl2pPr>
            <a:lvl3pPr marL="868680">
              <a:defRPr sz="2000"/>
            </a:lvl3pPr>
            <a:lvl4pPr marL="1097280">
              <a:defRPr sz="2000"/>
            </a:lvl4pPr>
            <a:lvl5pPr marL="1325880">
              <a:defRPr sz="2000"/>
            </a:lvl5pPr>
            <a:lvl6pPr marL="1554480">
              <a:defRPr sz="2000"/>
            </a:lvl6pPr>
            <a:lvl7pPr marL="1783080">
              <a:defRPr sz="2000"/>
            </a:lvl7pPr>
            <a:lvl8pPr marL="2011680">
              <a:defRPr sz="2000"/>
            </a:lvl8pPr>
            <a:lvl9pPr marL="2240280"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18D6E-56DE-4343-81A0-9AFE3293810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1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8472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743200"/>
            <a:ext cx="8348472" cy="228911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68792-FF6E-4F16-A160-7CFFF6B0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7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54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arrier Blue">
    <p:bg>
      <p:bgPr>
        <a:solidFill>
          <a:srgbClr val="152C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pic>
        <p:nvPicPr>
          <p:cNvPr id="7" name="Carrier" descr="Carrier">
            <a:extLst>
              <a:ext uri="{FF2B5EF4-FFF2-40B4-BE49-F238E27FC236}">
                <a16:creationId xmlns:a16="http://schemas.microsoft.com/office/drawing/2014/main" id="{684B6232-256A-7748-B865-14340B2E1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355307" y="6356555"/>
            <a:ext cx="932688" cy="50144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71C90-0AE4-44FF-92A8-3B96248D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31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Gray">
    <p:bg>
      <p:bgPr>
        <a:solidFill>
          <a:srgbClr val="BAC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1EEB6-3A0F-4AB4-B405-827E145E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3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arrier Light Blue">
    <p:bg>
      <p:bgPr>
        <a:solidFill>
          <a:srgbClr val="189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F1333-528E-43B6-B4C4-1A55BCB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0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4541C-ACC4-400A-A719-8FCF1065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[Title: Arial, sentence case, 40pt]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F1821-8E24-465C-B6BD-2DEB933AB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80160"/>
            <a:ext cx="11277600" cy="4754880"/>
          </a:xfrm>
          <a:prstGeom prst="rect">
            <a:avLst/>
          </a:prstGeom>
        </p:spPr>
        <p:txBody>
          <a:bodyPr vert="horz" lIns="0" tIns="0" rIns="0" bIns="0" spcCol="4572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91A6005-5EC8-4F31-B414-0B7BE9AF2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423660"/>
            <a:ext cx="45720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Carrier" descr="Carrier">
            <a:extLst>
              <a:ext uri="{FF2B5EF4-FFF2-40B4-BE49-F238E27FC236}">
                <a16:creationId xmlns:a16="http://schemas.microsoft.com/office/drawing/2014/main" id="{7D716555-7FDD-4EF2-86E1-21D6056CAF5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357688" y="6355080"/>
            <a:ext cx="935431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3BA6A-F03E-45E3-916F-3AB11BB57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13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9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71" r:id="rId4"/>
    <p:sldLayoutId id="2147483668" r:id="rId5"/>
    <p:sldLayoutId id="2147483651" r:id="rId6"/>
    <p:sldLayoutId id="2147483660" r:id="rId7"/>
    <p:sldLayoutId id="2147483674" r:id="rId8"/>
    <p:sldLayoutId id="2147483661" r:id="rId9"/>
    <p:sldLayoutId id="2147483662" r:id="rId10"/>
    <p:sldLayoutId id="2147483652" r:id="rId11"/>
    <p:sldLayoutId id="2147483659" r:id="rId12"/>
    <p:sldLayoutId id="2147483658" r:id="rId13"/>
    <p:sldLayoutId id="2147483665" r:id="rId14"/>
    <p:sldLayoutId id="2147483666" r:id="rId15"/>
    <p:sldLayoutId id="2147483670" r:id="rId16"/>
    <p:sldLayoutId id="2147483676" r:id="rId17"/>
    <p:sldLayoutId id="2147483663" r:id="rId18"/>
    <p:sldLayoutId id="2147483673" r:id="rId19"/>
    <p:sldLayoutId id="2147483654" r:id="rId20"/>
    <p:sldLayoutId id="2147483655" r:id="rId21"/>
    <p:sldLayoutId id="2147483667" r:id="rId22"/>
    <p:sldLayoutId id="2147483672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orient="horz" pos="3802" userDrawn="1">
          <p15:clr>
            <a:srgbClr val="F26B43"/>
          </p15:clr>
        </p15:guide>
        <p15:guide id="5" orient="horz" pos="806" userDrawn="1">
          <p15:clr>
            <a:srgbClr val="F26B43"/>
          </p15:clr>
        </p15:guide>
        <p15:guide id="6" orient="horz" pos="40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1.png"/><Relationship Id="rId9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80.png"/><Relationship Id="rId7" Type="http://schemas.openxmlformats.org/officeDocument/2006/relationships/image" Target="../media/image9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86.png"/><Relationship Id="rId9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6.png"/><Relationship Id="rId7" Type="http://schemas.openxmlformats.org/officeDocument/2006/relationships/image" Target="../media/image10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3.png"/><Relationship Id="rId9" Type="http://schemas.openxmlformats.org/officeDocument/2006/relationships/image" Target="../media/image10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hoto">
            <a:extLst>
              <a:ext uri="{FF2B5EF4-FFF2-40B4-BE49-F238E27FC236}">
                <a16:creationId xmlns:a16="http://schemas.microsoft.com/office/drawing/2014/main" id="{5AEEF430-AE8C-7048-9B7D-67DDAA44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1"/>
            <a:ext cx="12191998" cy="6857999"/>
          </a:xfrm>
          <a:prstGeom prst="rect">
            <a:avLst/>
          </a:prstGeom>
        </p:spPr>
      </p:pic>
      <p:sp>
        <p:nvSpPr>
          <p:cNvPr id="12" name="Oval">
            <a:extLst>
              <a:ext uri="{FF2B5EF4-FFF2-40B4-BE49-F238E27FC236}">
                <a16:creationId xmlns:a16="http://schemas.microsoft.com/office/drawing/2014/main" id="{843FF32B-7E49-094E-B98A-C6494D6576AF}"/>
              </a:ext>
            </a:extLst>
          </p:cNvPr>
          <p:cNvSpPr>
            <a:spLocks noSelect="1" noChangeAspect="1"/>
          </p:cNvSpPr>
          <p:nvPr userDrawn="1"/>
        </p:nvSpPr>
        <p:spPr bwMode="white">
          <a:xfrm>
            <a:off x="0" y="0"/>
            <a:ext cx="12192000" cy="6858000"/>
          </a:xfrm>
          <a:custGeom>
            <a:avLst/>
            <a:gdLst>
              <a:gd name="T0" fmla="*/ 10224 w 25599"/>
              <a:gd name="T1" fmla="*/ 7199 h 14399"/>
              <a:gd name="T2" fmla="*/ 10224 w 25599"/>
              <a:gd name="T3" fmla="*/ 7199 h 14399"/>
              <a:gd name="T4" fmla="*/ 25599 w 25599"/>
              <a:gd name="T5" fmla="*/ 20 h 14399"/>
              <a:gd name="T6" fmla="*/ 25599 w 25599"/>
              <a:gd name="T7" fmla="*/ 0 h 14399"/>
              <a:gd name="T8" fmla="*/ 0 w 25599"/>
              <a:gd name="T9" fmla="*/ 0 h 14399"/>
              <a:gd name="T10" fmla="*/ 0 w 25599"/>
              <a:gd name="T11" fmla="*/ 14399 h 14399"/>
              <a:gd name="T12" fmla="*/ 25599 w 25599"/>
              <a:gd name="T13" fmla="*/ 14399 h 14399"/>
              <a:gd name="T14" fmla="*/ 25599 w 25599"/>
              <a:gd name="T15" fmla="*/ 14377 h 14399"/>
              <a:gd name="T16" fmla="*/ 10224 w 25599"/>
              <a:gd name="T17" fmla="*/ 7199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99" h="14399">
                <a:moveTo>
                  <a:pt x="10224" y="7199"/>
                </a:moveTo>
                <a:lnTo>
                  <a:pt x="10224" y="7199"/>
                </a:lnTo>
                <a:cubicBezTo>
                  <a:pt x="10224" y="3513"/>
                  <a:pt x="16938" y="451"/>
                  <a:pt x="25599" y="20"/>
                </a:cubicBezTo>
                <a:lnTo>
                  <a:pt x="25599" y="0"/>
                </a:lnTo>
                <a:lnTo>
                  <a:pt x="0" y="0"/>
                </a:lnTo>
                <a:lnTo>
                  <a:pt x="0" y="14399"/>
                </a:lnTo>
                <a:lnTo>
                  <a:pt x="25599" y="14399"/>
                </a:lnTo>
                <a:lnTo>
                  <a:pt x="25599" y="14377"/>
                </a:lnTo>
                <a:cubicBezTo>
                  <a:pt x="16938" y="13946"/>
                  <a:pt x="10224" y="10884"/>
                  <a:pt x="10224" y="7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47BB93-EA0B-4E6C-91A6-5471B23C4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Tulip es4/eS2</a:t>
            </a:r>
            <a:br>
              <a:rPr lang="en-US" dirty="0"/>
            </a:br>
            <a:r>
              <a:rPr lang="en-US" altLang="zh-CN" dirty="0"/>
              <a:t>Fire room</a:t>
            </a:r>
            <a:br>
              <a:rPr lang="en-US" altLang="zh-CN" dirty="0"/>
            </a:br>
            <a:r>
              <a:rPr lang="en-US" altLang="zh-CN" dirty="0"/>
              <a:t>test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122B165-7AE6-4924-9151-EAA0E433A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 date 2024/1/3 – 2024/1/11</a:t>
            </a:r>
          </a:p>
        </p:txBody>
      </p:sp>
      <p:pic>
        <p:nvPicPr>
          <p:cNvPr id="8" name="CarrierLogo" descr="Carrier">
            <a:extLst>
              <a:ext uri="{FF2B5EF4-FFF2-40B4-BE49-F238E27FC236}">
                <a16:creationId xmlns:a16="http://schemas.microsoft.com/office/drawing/2014/main" id="{BB1CC9EC-FEBB-4490-A9C7-FD74E07C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" y="76200"/>
            <a:ext cx="3354324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</a:t>
            </a:r>
            <a:r>
              <a:rPr lang="en-US" sz="2000" b="1" dirty="0">
                <a:solidFill>
                  <a:srgbClr val="152C73"/>
                </a:solidFill>
              </a:rPr>
              <a:t>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defTabSz="982663"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:141034 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:67#</a:t>
            </a:r>
          </a:p>
          <a:p>
            <a:pPr defTabSz="898525">
              <a:lnSpc>
                <a:spcPct val="95000"/>
              </a:lnSpc>
              <a:tabLst>
                <a:tab pos="898525" algn="l"/>
              </a:tabLst>
            </a:pPr>
            <a:r>
              <a:rPr lang="en-US" altLang="zh-CN" sz="1100" dirty="0">
                <a:solidFill>
                  <a:srgbClr val="152C73"/>
                </a:solidFill>
              </a:rPr>
              <a:t>North Ceiling    :72 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0.8~1.5%/ft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2.8~4.9%/ft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5.8~8.5%/ft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600~1400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D1B71-5CA5-06D4-4CC2-CAB2EE5A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21579" y="285749"/>
            <a:ext cx="2283977" cy="29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85466-6A36-06FA-E2D3-6ADEBC24BA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548047" y="285749"/>
            <a:ext cx="2275875" cy="29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C078E-0565-7471-4A66-5DFA021787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5391" y="1527258"/>
            <a:ext cx="5451565" cy="1259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9CC4E9-8454-D5E1-431E-2B328CB47C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391" y="3397985"/>
            <a:ext cx="2285273" cy="291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3E8E72-2665-7CE6-8FA3-E9AF23EF04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09219" y="3397985"/>
            <a:ext cx="2371241" cy="291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4C6E6D-CFFC-E6E4-9D3B-819954E5C5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99015" y="3397985"/>
            <a:ext cx="2111840" cy="29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3EA90-DC22-453D-0262-5E7189BC86E5}"/>
              </a:ext>
            </a:extLst>
          </p:cNvPr>
          <p:cNvSpPr txBox="1"/>
          <p:nvPr/>
        </p:nvSpPr>
        <p:spPr>
          <a:xfrm>
            <a:off x="8369300" y="32512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26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</a:t>
            </a:r>
            <a:r>
              <a:rPr lang="en-US" sz="2000" b="1" dirty="0">
                <a:solidFill>
                  <a:srgbClr val="152C73"/>
                </a:solidFill>
              </a:rPr>
              <a:t>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:67#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:141034 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:72#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0.7~1.3%/ft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2.7~4.3%/ft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5.1~6.5%/ft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650~1200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329492-248F-A609-5441-397011CCC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1" y="1567967"/>
            <a:ext cx="5657762" cy="1230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B1689C-3767-E0B4-3D4A-5E4A0B89FD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47602" y="288456"/>
            <a:ext cx="2237678" cy="291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9D1D25-7516-3BC5-547B-4E75500FB3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45112" y="288456"/>
            <a:ext cx="2283398" cy="291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BF1DB56-A8B8-4ECA-33C2-30E7389572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390" y="3397985"/>
            <a:ext cx="2220172" cy="29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5AA808-D421-80C2-FC78-734EDE614B5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22774" y="3397985"/>
            <a:ext cx="2232621" cy="291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1625BD-8174-3CF1-53C9-39D07EC1C18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52607" y="3397985"/>
            <a:ext cx="2079592" cy="29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F7D7F4-066F-B12E-6F96-435E8DF1BB91}"/>
              </a:ext>
            </a:extLst>
          </p:cNvPr>
          <p:cNvSpPr txBox="1"/>
          <p:nvPr/>
        </p:nvSpPr>
        <p:spPr>
          <a:xfrm>
            <a:off x="2054225" y="3448685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5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</a:t>
            </a:r>
            <a:r>
              <a:rPr lang="en-US" sz="2000" b="1" dirty="0">
                <a:solidFill>
                  <a:srgbClr val="152C73"/>
                </a:solidFill>
              </a:rPr>
              <a:t>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:67#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:141034#-IRIS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:72#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1.2~1.7%/ft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3.6~5.8%/ft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6.9~7.6%/ft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800~1400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EE0207-2FE1-E397-AF38-F3F8DDA52F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1" y="1625361"/>
            <a:ext cx="5784656" cy="1141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F69E6-2819-0795-9248-723CC2EA9F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10489" y="274320"/>
            <a:ext cx="2102099" cy="29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997B9-2B40-026E-E7DB-B37433D7B2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74378" y="274320"/>
            <a:ext cx="2357713" cy="29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F46362-7217-5AF7-F7C4-1C2A58635CA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391" y="3397985"/>
            <a:ext cx="2282811" cy="29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4CAD09-F93F-52C4-1038-F90D789F232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014872" y="3397985"/>
            <a:ext cx="2300686" cy="291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E00FAF-1BD1-4D48-47C4-85D2C820450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642228" y="3397985"/>
            <a:ext cx="2160512" cy="29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7865B-BD11-30DC-9FA5-D5C2A6DCDAEB}"/>
              </a:ext>
            </a:extLst>
          </p:cNvPr>
          <p:cNvSpPr txBox="1"/>
          <p:nvPr/>
        </p:nvSpPr>
        <p:spPr>
          <a:xfrm>
            <a:off x="4765675" y="343916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6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</a:t>
            </a:r>
            <a:r>
              <a:rPr lang="en-US" sz="2000" b="1" dirty="0">
                <a:solidFill>
                  <a:srgbClr val="152C73"/>
                </a:solidFill>
              </a:rPr>
              <a:t>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:72#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:67#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:141034#-IRIS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0.8~1.5%/ft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2.7~3.9%/ft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5.3~6.8%/ft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1200~1800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59539-2B59-CD02-E933-D8FEC05C19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1" y="1613758"/>
            <a:ext cx="5321829" cy="1164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7BB295-55E8-F951-FBA6-6B7CE14348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06380" y="290073"/>
            <a:ext cx="2175925" cy="291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6D701D-10DF-3B2B-F595-906D71C9CC7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40284" y="290073"/>
            <a:ext cx="2291143" cy="291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FC9BD7-40E3-F2BB-6D94-B742F10DDE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391" y="3397985"/>
            <a:ext cx="2240407" cy="291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4F8BD6-6722-952E-7A48-88003D6BFE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83107" y="3397985"/>
            <a:ext cx="2275759" cy="29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9C3F52-AE91-45C4-5B14-DBDBAC559D5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596175" y="3397985"/>
            <a:ext cx="2195927" cy="29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CA42DE-FA72-D811-3A7B-90F5651D2316}"/>
              </a:ext>
            </a:extLst>
          </p:cNvPr>
          <p:cNvSpPr txBox="1"/>
          <p:nvPr/>
        </p:nvSpPr>
        <p:spPr>
          <a:xfrm>
            <a:off x="7239000" y="342646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</a:t>
            </a:r>
            <a:r>
              <a:rPr lang="en-US" sz="2000" b="1" dirty="0">
                <a:solidFill>
                  <a:srgbClr val="152C73"/>
                </a:solidFill>
              </a:rPr>
              <a:t>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23653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:72#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:141034#-IRIS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:67#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1.3~1.8%/ft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3.5~4.3%/ft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6.3~7.2%/ft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600~2000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EAFD8C-5D2C-4997-C40A-F7A04BB4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1" y="1597888"/>
            <a:ext cx="5284175" cy="1138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9A55A7-F0BA-9B89-DB26-504C31163B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94234" y="299390"/>
            <a:ext cx="2301929" cy="29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A1525F-E071-6794-BF99-EA625C4028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72634" y="299390"/>
            <a:ext cx="2414000" cy="29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CC2E8-3EF1-A171-0DDA-AE18FB6FE9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17689" y="3397985"/>
            <a:ext cx="2372880" cy="291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6EDDA1-B99B-2A17-1EAB-64947D24BB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5390" y="3397985"/>
            <a:ext cx="2242818" cy="291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E6E2D5-FC80-DDF5-AFF6-8263732DE18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560050" y="3397985"/>
            <a:ext cx="2299881" cy="29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A937B-5940-F07F-A186-52F64EEAA888}"/>
              </a:ext>
            </a:extLst>
          </p:cNvPr>
          <p:cNvSpPr txBox="1"/>
          <p:nvPr/>
        </p:nvSpPr>
        <p:spPr>
          <a:xfrm>
            <a:off x="11353800" y="34036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19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</a:t>
            </a:r>
            <a:r>
              <a:rPr lang="en-US" sz="2000" b="1" dirty="0">
                <a:solidFill>
                  <a:srgbClr val="152C73"/>
                </a:solidFill>
              </a:rPr>
              <a:t>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:72#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:69#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:67#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0.9~1.7%/ft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3.1~4.5%/ft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5.7~7.2%/ft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1000~2000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77420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29D428-2CFD-A84B-E286-3A0B78214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1" y="1638066"/>
            <a:ext cx="5274392" cy="11156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7F934E-D406-7DE5-5D0B-0BE3746C3A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73897" y="216388"/>
            <a:ext cx="2367829" cy="291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C93044-42AB-0BA8-31D8-2D2C58A8E0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524870" y="216388"/>
            <a:ext cx="2374311" cy="291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409102-E80C-8648-F5D7-8C73C62375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391" y="3423840"/>
            <a:ext cx="2365062" cy="291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6DC086-ADBA-2754-717C-B81860FF81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81328" y="3423840"/>
            <a:ext cx="2374099" cy="291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3316EA-7B86-4793-B801-ACE3AE8DAA3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566302" y="3423840"/>
            <a:ext cx="2352233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5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DC NEW COVER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3591639" y="1738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:141034 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:67#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:72 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1.3~1.9%/ft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2.9~5.0%/ft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6.1~7.8%/ft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800~2500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309" y="5498858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41A03F-F1B5-51E5-F9C5-C7D6696954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1" y="1640742"/>
            <a:ext cx="5447156" cy="1085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37F412-96B2-6EFB-99C5-709DD3AA8D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50239" y="285748"/>
            <a:ext cx="2371529" cy="29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7B782-3BC7-C2F2-A581-4E022FBEA5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92648" y="285748"/>
            <a:ext cx="2363220" cy="29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FE376D-A9B4-CBFE-4F24-EAB7FA94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08169" y="3445278"/>
            <a:ext cx="2354752" cy="29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A98C8-7F82-D1C5-E17E-C46E5B1424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5391" y="3445278"/>
            <a:ext cx="2388114" cy="29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7EEAC2-3441-6262-1F0B-28F11E799BB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577585" y="3445278"/>
            <a:ext cx="2365061" cy="29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D7B5C-5D0A-D329-C084-35482F4B5660}"/>
              </a:ext>
            </a:extLst>
          </p:cNvPr>
          <p:cNvSpPr txBox="1"/>
          <p:nvPr/>
        </p:nvSpPr>
        <p:spPr>
          <a:xfrm>
            <a:off x="8382000" y="31496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58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DC NEW COVER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3591639" y="1738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:67#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:141034 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:72#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1.0~1.7%/ft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3.1~4.8%/ft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6.0~7.2%/ft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600~1800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309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41A03F-F1B5-51E5-F9C5-C7D6696954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936" y="1640742"/>
            <a:ext cx="5447156" cy="1085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37F412-96B2-6EFB-99C5-709DD3AA8D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66293" y="296156"/>
            <a:ext cx="2244716" cy="2760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7B782-3BC7-C2F2-A581-4E022FBEA5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92648" y="285749"/>
            <a:ext cx="2253720" cy="2780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E609B-3277-394D-4679-EA2D0898AA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391" y="1527258"/>
            <a:ext cx="5657762" cy="1311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053D5C-6FF1-527F-5EC1-9C2A886BD4C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55543" y="288456"/>
            <a:ext cx="2377099" cy="291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F27573-35C3-67E5-474C-B7D643394EE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492647" y="288456"/>
            <a:ext cx="2367828" cy="291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FF196A-922D-27F8-95FE-C9BBB659100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05391" y="3397985"/>
            <a:ext cx="2369678" cy="291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69DCC3-4C42-FD16-FFFB-4713F0720CB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983855" y="3397985"/>
            <a:ext cx="2384568" cy="291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57E08F-2984-B19C-FA1D-7FE3B748A8A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577209" y="3397985"/>
            <a:ext cx="2371315" cy="291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4DD10D-4DF9-7CFB-7D77-27544EF8989B}"/>
              </a:ext>
            </a:extLst>
          </p:cNvPr>
          <p:cNvSpPr txBox="1"/>
          <p:nvPr/>
        </p:nvSpPr>
        <p:spPr>
          <a:xfrm>
            <a:off x="2206625" y="343916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6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DC NEW COVER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3591639" y="1738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:67#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:141034#-IRIS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:72#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0.9~1.7%/ft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2.4~4.8%/ft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5.8~7.5%/ft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600~2100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67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41A03F-F1B5-51E5-F9C5-C7D6696954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9936" y="1640742"/>
            <a:ext cx="5447156" cy="1085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7B782-3BC7-C2F2-A581-4E022FBE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92648" y="285749"/>
            <a:ext cx="2253720" cy="2780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F27573-35C3-67E5-474C-B7D643394E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92648" y="288456"/>
            <a:ext cx="2253720" cy="2775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37A9D1-5847-5C17-B6B8-EBB14D75103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391" y="1613758"/>
            <a:ext cx="5784656" cy="11642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27C088-ED1D-F95B-102B-58B45BA0A16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26210" y="288455"/>
            <a:ext cx="2365984" cy="29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E9ED6-2D41-8009-C793-B9E63EA852A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496590" y="288455"/>
            <a:ext cx="2359547" cy="291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61A9F1-8AE9-84FF-F47F-75042A15DDD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040436" y="3397985"/>
            <a:ext cx="2325461" cy="291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5CF803-AC2A-591B-C1E3-9944E94BEDF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05391" y="3397985"/>
            <a:ext cx="2362301" cy="29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5D1CAC-5283-D2FB-5E98-66E237207BE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638641" y="3397985"/>
            <a:ext cx="2241983" cy="29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6C54DD-0455-0247-3E27-DA693D3CAEB3}"/>
              </a:ext>
            </a:extLst>
          </p:cNvPr>
          <p:cNvSpPr txBox="1"/>
          <p:nvPr/>
        </p:nvSpPr>
        <p:spPr>
          <a:xfrm>
            <a:off x="4800600" y="343281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46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DC NEW COVER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3591639" y="1738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:72#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:67#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:141034#-IRIS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1.1~1.9%/ft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3.1~4.7%/ft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5.9~7.3%/ft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600~2500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67" y="5451566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97B782-3BC7-C2F2-A581-4E022FBE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2648" y="285749"/>
            <a:ext cx="2253720" cy="2780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F27573-35C3-67E5-474C-B7D643394E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92648" y="288456"/>
            <a:ext cx="2253720" cy="2775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EE9ED6-2D41-8009-C793-B9E63EA852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96590" y="288456"/>
            <a:ext cx="2245836" cy="2775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05D5F2-DF7E-C656-0E95-29935FE766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391" y="1613758"/>
            <a:ext cx="5556068" cy="116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33C507-48F2-398E-7354-AC5D5610BA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12351" y="290073"/>
            <a:ext cx="2365061" cy="291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29D14-7AF4-1693-BFCE-88779CAF27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9496589" y="290073"/>
            <a:ext cx="2362300" cy="291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59935C-127B-540F-3D2C-752EB383E13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006037" y="3397986"/>
            <a:ext cx="2365061" cy="291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FE1937-97BB-6BAD-7F89-844C02F0998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05391" y="3397986"/>
            <a:ext cx="2378962" cy="291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A43CF68-5238-B182-EBE8-3E20BF7E73B5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592782" y="3397986"/>
            <a:ext cx="2338900" cy="29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087A5-9D82-AA6C-8ADF-869823EAE536}"/>
              </a:ext>
            </a:extLst>
          </p:cNvPr>
          <p:cNvSpPr txBox="1"/>
          <p:nvPr/>
        </p:nvSpPr>
        <p:spPr>
          <a:xfrm>
            <a:off x="7327900" y="345186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30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4EC430D-E710-0B48-4648-5056A22D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/>
          <a:lstStyle/>
          <a:p>
            <a:r>
              <a:rPr lang="en-US" dirty="0"/>
              <a:t>Test Result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E7E8BD9-0D98-7FF9-F994-8C06BF3701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4948" y="4022725"/>
          <a:ext cx="11277595" cy="14833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11085">
                  <a:extLst>
                    <a:ext uri="{9D8B030D-6E8A-4147-A177-3AD203B41FA5}">
                      <a16:colId xmlns:a16="http://schemas.microsoft.com/office/drawing/2014/main" val="3998722593"/>
                    </a:ext>
                  </a:extLst>
                </a:gridCol>
                <a:gridCol w="1611085">
                  <a:extLst>
                    <a:ext uri="{9D8B030D-6E8A-4147-A177-3AD203B41FA5}">
                      <a16:colId xmlns:a16="http://schemas.microsoft.com/office/drawing/2014/main" val="1402509879"/>
                    </a:ext>
                  </a:extLst>
                </a:gridCol>
                <a:gridCol w="1611085">
                  <a:extLst>
                    <a:ext uri="{9D8B030D-6E8A-4147-A177-3AD203B41FA5}">
                      <a16:colId xmlns:a16="http://schemas.microsoft.com/office/drawing/2014/main" val="3514602515"/>
                    </a:ext>
                  </a:extLst>
                </a:gridCol>
                <a:gridCol w="1611085">
                  <a:extLst>
                    <a:ext uri="{9D8B030D-6E8A-4147-A177-3AD203B41FA5}">
                      <a16:colId xmlns:a16="http://schemas.microsoft.com/office/drawing/2014/main" val="4068035127"/>
                    </a:ext>
                  </a:extLst>
                </a:gridCol>
                <a:gridCol w="1611085">
                  <a:extLst>
                    <a:ext uri="{9D8B030D-6E8A-4147-A177-3AD203B41FA5}">
                      <a16:colId xmlns:a16="http://schemas.microsoft.com/office/drawing/2014/main" val="1367494850"/>
                    </a:ext>
                  </a:extLst>
                </a:gridCol>
                <a:gridCol w="1611085">
                  <a:extLst>
                    <a:ext uri="{9D8B030D-6E8A-4147-A177-3AD203B41FA5}">
                      <a16:colId xmlns:a16="http://schemas.microsoft.com/office/drawing/2014/main" val="62905199"/>
                    </a:ext>
                  </a:extLst>
                </a:gridCol>
                <a:gridCol w="1611085">
                  <a:extLst>
                    <a:ext uri="{9D8B030D-6E8A-4147-A177-3AD203B41FA5}">
                      <a16:colId xmlns:a16="http://schemas.microsoft.com/office/drawing/2014/main" val="4168416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 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Run 02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Run 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Run 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Run 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Run 06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698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AC ES4-2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06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DC ES2-2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1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DC New cover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B050"/>
                          </a:solidFill>
                        </a:rPr>
                        <a:t>PASS</a:t>
                      </a:r>
                      <a:endParaRPr lang="zh-CN" alt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359898"/>
                  </a:ext>
                </a:extLst>
              </a:tr>
            </a:tbl>
          </a:graphicData>
        </a:graphic>
      </p:graphicFrame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1BD38FCE-9F7B-508A-4204-9D62DF0F1E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3130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E025E-3755-9228-602C-597C5FA6A94F}"/>
              </a:ext>
            </a:extLst>
          </p:cNvPr>
          <p:cNvSpPr txBox="1"/>
          <p:nvPr/>
        </p:nvSpPr>
        <p:spPr>
          <a:xfrm>
            <a:off x="496389" y="1166948"/>
            <a:ext cx="11164388" cy="16546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2000" dirty="0"/>
              <a:t>Tulip AC and DC model implements 6 smoldering tests in GST</a:t>
            </a:r>
            <a:r>
              <a:rPr lang="zh-CN" altLang="en-US" sz="2000" dirty="0"/>
              <a:t> </a:t>
            </a:r>
            <a:r>
              <a:rPr lang="en-US" altLang="zh-CN" sz="2000" dirty="0"/>
              <a:t>and passed all. </a:t>
            </a:r>
            <a:r>
              <a:rPr lang="en-US" altLang="zh-CN" sz="2000" b="1" dirty="0"/>
              <a:t>Prove that the smoke entry design is good and does not block the entry of smoke.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8925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2854869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DC NEW COVER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3591639" y="1738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:72#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:141034#-IRIS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:67#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0.9~1.5%/ft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2.4~5.0%/ft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3.6~7.4%/ft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600~2000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67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716F8B-BD41-4594-7F75-41C429D7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1" y="1613758"/>
            <a:ext cx="5471918" cy="12056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020C25-4DBF-1B03-AE1F-E0401412B8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7708" y="312186"/>
            <a:ext cx="2362301" cy="291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B36C66-5C6F-D928-4645-026EC808DA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96589" y="312186"/>
            <a:ext cx="2400598" cy="291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2BB03F1-03B6-9379-258A-3517C76E98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82155" y="3397985"/>
            <a:ext cx="2385506" cy="291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55A3E1-A233-B79C-3AF2-78A8308D22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5391" y="3397985"/>
            <a:ext cx="2365062" cy="2916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0E4A5C-DC6E-7229-0C4F-0C8431FF239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579363" y="3397985"/>
            <a:ext cx="2362301" cy="29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D65DDB-0C3F-D201-B853-CCC17EBF63C1}"/>
              </a:ext>
            </a:extLst>
          </p:cNvPr>
          <p:cNvSpPr txBox="1"/>
          <p:nvPr/>
        </p:nvSpPr>
        <p:spPr>
          <a:xfrm>
            <a:off x="11249025" y="362585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1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2854869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ES2-2 </a:t>
            </a:r>
            <a:r>
              <a:rPr lang="en-US" altLang="zh-CN" sz="2000" b="1" dirty="0">
                <a:solidFill>
                  <a:srgbClr val="152C73"/>
                </a:solidFill>
              </a:rPr>
              <a:t>DC NEW COVER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3591639" y="1738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:72#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:69#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:73#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:68#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:67#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1.2~2.4%/ft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3.5~6.0%/ft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6.3~8.1%/ft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800~1800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503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B36C66-5C6F-D928-4645-026EC808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96590" y="312187"/>
            <a:ext cx="2245836" cy="27280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FB3163-7E8F-7B75-03C3-1C642E55456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5391" y="1638066"/>
            <a:ext cx="5284175" cy="11156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3C43C5-F248-FAC1-ABFE-96D4519E22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80138" y="302605"/>
            <a:ext cx="2367828" cy="29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FEA82-0972-548A-F762-0A1D6F740C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01452" y="302605"/>
            <a:ext cx="2390202" cy="29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044BFB-1A25-34E7-67D4-7B261EEF263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86419" y="3397985"/>
            <a:ext cx="2373383" cy="29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75710-ACE9-B717-88CD-76D14179CFD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05390" y="3397985"/>
            <a:ext cx="2367828" cy="29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09766F-5FDC-219C-4CB1-D0F07608B74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573003" y="3397985"/>
            <a:ext cx="2362300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0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F776FCC-F8A1-8244-8C65-E28C67AF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F462E-AF2E-C447-AD42-0AFD6E19A8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Optional contact information</a:t>
            </a:r>
          </a:p>
        </p:txBody>
      </p:sp>
      <p:pic>
        <p:nvPicPr>
          <p:cNvPr id="4" name="CarrierLogo" descr="Carrier">
            <a:extLst>
              <a:ext uri="{FF2B5EF4-FFF2-40B4-BE49-F238E27FC236}">
                <a16:creationId xmlns:a16="http://schemas.microsoft.com/office/drawing/2014/main" id="{00744FB0-2329-4B32-A529-1CB71A18E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" y="76200"/>
            <a:ext cx="3354324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6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rierLogo" descr="Carrier">
            <a:extLst>
              <a:ext uri="{FF2B5EF4-FFF2-40B4-BE49-F238E27FC236}">
                <a16:creationId xmlns:a16="http://schemas.microsoft.com/office/drawing/2014/main" id="{788B64CA-2415-4455-9468-37054114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60" y="1197439"/>
            <a:ext cx="791337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200CA1-0870-18AD-4BA5-252251D6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Plan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E4A2EC-14F4-4FD3-B77F-792D259BE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8" y="1748057"/>
            <a:ext cx="10805454" cy="38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1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ES4-2 AC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sz="1100" dirty="0">
                <a:solidFill>
                  <a:srgbClr val="152C73"/>
                </a:solidFill>
              </a:rPr>
              <a:t>North  Wall        :141025#-IRIS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 </a:t>
            </a:r>
            <a:r>
              <a:rPr lang="en-US" sz="1100" dirty="0">
                <a:solidFill>
                  <a:srgbClr val="152C73"/>
                </a:solidFill>
              </a:rPr>
              <a:t>56#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</a:t>
            </a:r>
            <a:r>
              <a:rPr lang="en-US" sz="1100" dirty="0">
                <a:solidFill>
                  <a:srgbClr val="152C73"/>
                </a:solidFill>
              </a:rPr>
              <a:t>Ceiling     : 60#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 62</a:t>
            </a:r>
            <a:r>
              <a:rPr lang="en-US" sz="1100" dirty="0">
                <a:solidFill>
                  <a:srgbClr val="152C73"/>
                </a:solidFill>
              </a:rPr>
              <a:t>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: 57#</a:t>
            </a:r>
            <a:endParaRPr lang="en-US" sz="1100" dirty="0">
              <a:solidFill>
                <a:srgbClr val="152C73"/>
              </a:solidFill>
            </a:endParaRP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  <a:endParaRPr lang="en-US" sz="1100" dirty="0">
              <a:solidFill>
                <a:srgbClr val="152C73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590D93-CF13-3F77-DCC3-9684C4CD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93858" y="3417695"/>
            <a:ext cx="2270918" cy="291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7BC48F-57AC-6B19-708A-6BFF43D6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1" y="3417695"/>
            <a:ext cx="2303153" cy="2916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584AA52-5F15-E158-DB5F-FF58D753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13510" y="164538"/>
            <a:ext cx="2355622" cy="2916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26AE66-329E-B05A-E13D-48E3DD3D6C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50090" y="3417695"/>
            <a:ext cx="2294008" cy="2916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DEF647E-FE39-0C47-1E73-49701E554A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390071" y="164538"/>
            <a:ext cx="2245755" cy="29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E3E72-1787-B236-4102-9DA0D7030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91" y="1375954"/>
            <a:ext cx="5995509" cy="1168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&lt; 1.5%/ft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3.4~4.8%/ft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6.6~7.6%/ft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700~1800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7127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EDC78-6EC4-9515-7214-6B46161FB614}"/>
              </a:ext>
            </a:extLst>
          </p:cNvPr>
          <p:cNvSpPr txBox="1"/>
          <p:nvPr/>
        </p:nvSpPr>
        <p:spPr>
          <a:xfrm>
            <a:off x="8458200" y="25146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01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05391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ES4-2 AC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:56#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 57#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 141025#-IRIS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 60#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: 62#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590D93-CF13-3F77-DCC3-9684C4CD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36660" y="3417695"/>
            <a:ext cx="2292417" cy="291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7BC48F-57AC-6B19-708A-6BFF43D6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1" y="3417695"/>
            <a:ext cx="2349941" cy="2916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584AA52-5F15-E158-DB5F-FF58D753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07306" y="162920"/>
            <a:ext cx="2277606" cy="2916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26AE66-329E-B05A-E13D-48E3DD3D6C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10405" y="3417695"/>
            <a:ext cx="2237679" cy="2916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DEF647E-FE39-0C47-1E73-49701E554A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390070" y="162920"/>
            <a:ext cx="2284404" cy="29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E3E72-1787-B236-4102-9DA0D70300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5391" y="1375954"/>
            <a:ext cx="5583102" cy="1168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1.1~2.3%/ft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4.2~5.6%/ft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6.9~8.0%/ft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800~2500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7127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EA0C5-B8AC-CD64-E557-865F89409F81}"/>
              </a:ext>
            </a:extLst>
          </p:cNvPr>
          <p:cNvSpPr txBox="1"/>
          <p:nvPr/>
        </p:nvSpPr>
        <p:spPr>
          <a:xfrm>
            <a:off x="2152650" y="347091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4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ES4-2 AC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0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:57#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:62#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:56#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:141025#-IRIS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:60#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590D93-CF13-3F77-DCC3-9684C4CD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51358" y="3397985"/>
            <a:ext cx="2375663" cy="291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7BC48F-57AC-6B19-708A-6BFF43D6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0" y="3397985"/>
            <a:ext cx="2287990" cy="2916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584AA52-5F15-E158-DB5F-FF58D753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05184" y="162920"/>
            <a:ext cx="2150137" cy="2916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26AE66-329E-B05A-E13D-48E3DD3D6C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84999" y="3397985"/>
            <a:ext cx="2286434" cy="2916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DEF647E-FE39-0C47-1E73-49701E554A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98558" y="162920"/>
            <a:ext cx="2177966" cy="29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E3E72-1787-B236-4102-9DA0D70300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5390" y="1375954"/>
            <a:ext cx="5538067" cy="1168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1.2~1.6%/ft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3.5~5.0%/ft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6.7~7.7%/ft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800~1800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7DD40-6488-12E7-E380-E9A9A5E2FB9F}"/>
              </a:ext>
            </a:extLst>
          </p:cNvPr>
          <p:cNvSpPr txBox="1"/>
          <p:nvPr/>
        </p:nvSpPr>
        <p:spPr>
          <a:xfrm>
            <a:off x="4735830" y="342773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5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ES4-2 AC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0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:62#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 Wall        :60#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:57#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:56#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:141025#-IRIS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3590D93-CF13-3F77-DCC3-9684C4CDF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75175" y="3397985"/>
            <a:ext cx="2359546" cy="29160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7BC48F-57AC-6B19-708A-6BFF43D6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0" y="3397985"/>
            <a:ext cx="2354970" cy="2916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584AA52-5F15-E158-DB5F-FF58D753EB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05183" y="275774"/>
            <a:ext cx="2323409" cy="2916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26AE66-329E-B05A-E13D-48E3DD3D6C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49536" y="3397985"/>
            <a:ext cx="2365061" cy="2916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DEF647E-FE39-0C47-1E73-49701E554A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98558" y="275774"/>
            <a:ext cx="2358630" cy="29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E3E72-1787-B236-4102-9DA0D70300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5390" y="1389869"/>
            <a:ext cx="5538067" cy="11411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1.1~1.6%/ft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3.7~5.3%/ft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6.1~6.6%/ft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800~1800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73169-F9DA-317D-0DD6-DA46C471DD3A}"/>
              </a:ext>
            </a:extLst>
          </p:cNvPr>
          <p:cNvSpPr txBox="1"/>
          <p:nvPr/>
        </p:nvSpPr>
        <p:spPr>
          <a:xfrm>
            <a:off x="7288530" y="342138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16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ES4-2 AC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0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:60#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:141025#-IRIS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:62#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:57#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:56#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1.1~1.5%/ft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3.5~5.2%/ft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6.1~6.9%/ft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800~1800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AD5466-09AF-EF5C-90BF-89B1C855D9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0" y="1389869"/>
            <a:ext cx="5349164" cy="1141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F7F68B-5647-FB8E-3517-66ED84B1B1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84222" y="290098"/>
            <a:ext cx="2363005" cy="29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D34C24-85C1-C0FC-31C7-53D7945FCB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60353" y="290098"/>
            <a:ext cx="2362300" cy="291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0979F-5291-9BFD-5C80-298F227691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5390" y="3397985"/>
            <a:ext cx="2363804" cy="29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44C6DC-5AC8-C560-17E8-4EFC5CDBC8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79620" y="3397985"/>
            <a:ext cx="2369393" cy="29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217DD8-C87C-6D48-F3AB-DEE40A38892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559439" y="3397985"/>
            <a:ext cx="2359545" cy="29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33599-6DBC-E839-B7AD-CCC073963649}"/>
              </a:ext>
            </a:extLst>
          </p:cNvPr>
          <p:cNvSpPr txBox="1"/>
          <p:nvPr/>
        </p:nvSpPr>
        <p:spPr>
          <a:xfrm>
            <a:off x="11182350" y="321310"/>
            <a:ext cx="213360" cy="1066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altLang="zh-CN" sz="800" dirty="0">
                <a:solidFill>
                  <a:srgbClr val="FF0000"/>
                </a:solidFill>
              </a:rPr>
              <a:t>IRIS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07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E8B76-2DE3-6528-8695-09155CDF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Proprietary</a:t>
            </a:r>
            <a:r>
              <a:rPr lang="en-US" dirty="0">
                <a:solidFill>
                  <a:schemeClr val="tx1"/>
                </a:solidFill>
              </a:rPr>
              <a:t> and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EB276-0D1E-5E5A-856A-DA586D781775}"/>
              </a:ext>
            </a:extLst>
          </p:cNvPr>
          <p:cNvSpPr txBox="1"/>
          <p:nvPr/>
        </p:nvSpPr>
        <p:spPr>
          <a:xfrm>
            <a:off x="412206" y="146194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sz="2000" b="1" dirty="0">
                <a:solidFill>
                  <a:srgbClr val="152C73"/>
                </a:solidFill>
              </a:rPr>
              <a:t>ES4-2 AC</a:t>
            </a:r>
            <a:endParaRPr lang="en-US" sz="4000" b="1" dirty="0">
              <a:solidFill>
                <a:srgbClr val="152C7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D2B94-D1E6-1D52-29F6-9FE3FFB320FE}"/>
              </a:ext>
            </a:extLst>
          </p:cNvPr>
          <p:cNvSpPr txBox="1"/>
          <p:nvPr/>
        </p:nvSpPr>
        <p:spPr>
          <a:xfrm>
            <a:off x="405391" y="452228"/>
            <a:ext cx="10160000" cy="508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l">
              <a:lnSpc>
                <a:spcPct val="95000"/>
              </a:lnSpc>
            </a:pPr>
            <a:r>
              <a:rPr lang="en-US" b="1" dirty="0">
                <a:solidFill>
                  <a:srgbClr val="152C73"/>
                </a:solidFill>
              </a:rPr>
              <a:t>RUN 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0920D6-97B5-207D-27DA-B545E86267BB}"/>
              </a:ext>
            </a:extLst>
          </p:cNvPr>
          <p:cNvSpPr txBox="1"/>
          <p:nvPr/>
        </p:nvSpPr>
        <p:spPr>
          <a:xfrm>
            <a:off x="2029539" y="211908"/>
            <a:ext cx="1712969" cy="1070429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 Wall        :60#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Wall        :59#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North Ceiling     :62#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Center Ceiling   :57#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South Ceiling     :56#</a:t>
            </a:r>
          </a:p>
          <a:p>
            <a:pPr>
              <a:lnSpc>
                <a:spcPct val="95000"/>
              </a:lnSpc>
            </a:pPr>
            <a:r>
              <a:rPr lang="en-US" altLang="zh-CN" sz="1100" dirty="0">
                <a:solidFill>
                  <a:srgbClr val="152C73"/>
                </a:solidFill>
              </a:rPr>
              <a:t>Ver 01.00.04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764E4-56DE-B820-0314-968CB3AA5E85}"/>
              </a:ext>
            </a:extLst>
          </p:cNvPr>
          <p:cNvSpPr txBox="1"/>
          <p:nvPr/>
        </p:nvSpPr>
        <p:spPr>
          <a:xfrm>
            <a:off x="8325396" y="3796938"/>
            <a:ext cx="3143794" cy="112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Slow smoldering fire triggered at 0.9~1.5%/ft</a:t>
            </a:r>
          </a:p>
          <a:p>
            <a:pPr marL="342900" indent="-342900" algn="l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IRF failsafe fire triggered at 3.7~4.4%/ft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IRB failsafe fire triggered at 6.5~7.1%/ft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1200" dirty="0"/>
              <a:t>Ratio distribution locates in range of 1000~2500</a:t>
            </a:r>
            <a:endParaRPr lang="zh-CN" altLang="en-US" sz="1200" dirty="0"/>
          </a:p>
          <a:p>
            <a:pPr algn="l">
              <a:lnSpc>
                <a:spcPct val="95000"/>
              </a:lnSpc>
            </a:pPr>
            <a:endParaRPr lang="zh-CN" alt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CC7E05-EF56-0CE7-E22A-FD126FD2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411" y="5451565"/>
            <a:ext cx="3589059" cy="86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6FE68-9947-5361-A4C8-F58A02F3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5391" y="1593669"/>
            <a:ext cx="5542014" cy="8795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023F5B-B727-7FC5-B3F7-86CB3D7E06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81522" y="285749"/>
            <a:ext cx="2361165" cy="2916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6619B5-F7AC-4AAE-29C6-A6B31982B4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460354" y="285749"/>
            <a:ext cx="2367829" cy="291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7AF6BA-E12B-F6C2-2B72-DFF1C23A28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975067" y="3397985"/>
            <a:ext cx="2364846" cy="291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94AF51-EAAF-F9E2-6D38-842840F601F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5390" y="3397985"/>
            <a:ext cx="2362084" cy="291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146C1C-1983-4DFF-E81E-86A730D21E8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547506" y="3397985"/>
            <a:ext cx="2374311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arrier">
  <a:themeElements>
    <a:clrScheme name="Carrier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gray"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95000"/>
          </a:lnSpc>
          <a:defRPr sz="20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lnSpc>
            <a:spcPct val="95000"/>
          </a:lnSpc>
          <a:defRPr sz="2000" dirty="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  <a:extLst>
    <a:ext uri="{05A4C25C-085E-4340-85A3-A5531E510DB2}">
      <thm15:themeFamily xmlns:thm15="http://schemas.microsoft.com/office/thememl/2012/main" name="Carrier_PowerPoint_Template_12_2019" id="{9141B811-7F63-405E-9B43-2105A42D779D}" vid="{C4C62369-C1CA-46C3-B2C2-808836E33ECF}"/>
    </a:ext>
  </a:extLst>
</a:theme>
</file>

<file path=ppt/theme/theme2.xml><?xml version="1.0" encoding="utf-8"?>
<a:theme xmlns:a="http://schemas.openxmlformats.org/drawingml/2006/main" name="Carrier">
  <a:themeElements>
    <a:clrScheme name="Carrier Colors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95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>
        <a:noAutofit/>
      </a:bodyPr>
      <a:lstStyle>
        <a:defPPr algn="l">
          <a:lnSpc>
            <a:spcPct val="95000"/>
          </a:lnSpc>
          <a:defRPr sz="160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</a:theme>
</file>

<file path=ppt/theme/theme3.xml><?xml version="1.0" encoding="utf-8"?>
<a:theme xmlns:a="http://schemas.openxmlformats.org/drawingml/2006/main" name="Carrier">
  <a:themeElements>
    <a:clrScheme name="Carrier Colors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95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>
        <a:noAutofit/>
      </a:bodyPr>
      <a:lstStyle>
        <a:defPPr algn="l">
          <a:lnSpc>
            <a:spcPct val="95000"/>
          </a:lnSpc>
          <a:defRPr sz="160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A97A8B1D5E72B3458DFC0EB083CCBE02" ma:contentTypeVersion="12" ma:contentTypeDescription="新建文档。" ma:contentTypeScope="" ma:versionID="8d73e8ecd4a7e8278c0933318a492d1c">
  <xsd:schema xmlns:xsd="http://www.w3.org/2001/XMLSchema" xmlns:xs="http://www.w3.org/2001/XMLSchema" xmlns:p="http://schemas.microsoft.com/office/2006/metadata/properties" xmlns:ns2="c952d6e5-9804-4da7-9f83-5f11744f70ad" xmlns:ns3="c037c029-0de8-48c3-8d5d-173b3d92969d" targetNamespace="http://schemas.microsoft.com/office/2006/metadata/properties" ma:root="true" ma:fieldsID="6942459ded5ff5a90e30b15997a6e16b" ns2:_="" ns3:_="">
    <xsd:import namespace="c952d6e5-9804-4da7-9f83-5f11744f70ad"/>
    <xsd:import namespace="c037c029-0de8-48c3-8d5d-173b3d9296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52d6e5-9804-4da7-9f83-5f11744f70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图像标记" ma:readOnly="false" ma:fieldId="{5cf76f15-5ced-4ddc-b409-7134ff3c332f}" ma:taxonomyMulti="true" ma:sspId="6c3282b9-7e5c-4006-bd6f-6aea32a434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37c029-0de8-48c3-8d5d-173b3d92969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3015f017-4bad-4116-bb4b-7b45e936d8d1}" ma:internalName="TaxCatchAll" ma:showField="CatchAllData" ma:web="c037c029-0de8-48c3-8d5d-173b3d92969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952d6e5-9804-4da7-9f83-5f11744f70ad">
      <Terms xmlns="http://schemas.microsoft.com/office/infopath/2007/PartnerControls"/>
    </lcf76f155ced4ddcb4097134ff3c332f>
    <TaxCatchAll xmlns="c037c029-0de8-48c3-8d5d-173b3d92969d" xsi:nil="true"/>
  </documentManagement>
</p:properties>
</file>

<file path=customXml/itemProps1.xml><?xml version="1.0" encoding="utf-8"?>
<ds:datastoreItem xmlns:ds="http://schemas.openxmlformats.org/officeDocument/2006/customXml" ds:itemID="{B1EE1CC0-27D4-498A-9025-A2DC3BD43D01}"/>
</file>

<file path=customXml/itemProps2.xml><?xml version="1.0" encoding="utf-8"?>
<ds:datastoreItem xmlns:ds="http://schemas.openxmlformats.org/officeDocument/2006/customXml" ds:itemID="{BA7B9052-E158-4F40-B1D2-617288FDBC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642436-7841-44FE-A7AE-ADE988073205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sharepoint/v3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25239</TotalTime>
  <Words>1308</Words>
  <Application>Microsoft Office PowerPoint</Application>
  <PresentationFormat>Widescreen</PresentationFormat>
  <Paragraphs>284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Arial</vt:lpstr>
      <vt:lpstr>Carrier</vt:lpstr>
      <vt:lpstr>Tulip es4/eS2 Fire room test</vt:lpstr>
      <vt:lpstr>Test Result</vt:lpstr>
      <vt:lpstr>Test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Manager/>
  <Company>Carrier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</dc:title>
  <dc:subject/>
  <dc:creator>Carrier</dc:creator>
  <cp:keywords/>
  <dc:description/>
  <cp:lastModifiedBy>Lueng, Chiping</cp:lastModifiedBy>
  <cp:revision>346</cp:revision>
  <cp:lastPrinted>2024-01-11T10:26:46Z</cp:lastPrinted>
  <dcterms:created xsi:type="dcterms:W3CDTF">2019-08-19T21:04:10Z</dcterms:created>
  <dcterms:modified xsi:type="dcterms:W3CDTF">2024-01-16T06:29:31Z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">
    <vt:lpwstr>Carrier</vt:lpwstr>
  </property>
  <property fmtid="{D5CDD505-2E9C-101B-9397-08002B2CF9AE}" pid="3" name="CCSize">
    <vt:lpwstr>W</vt:lpwstr>
  </property>
  <property fmtid="{D5CDD505-2E9C-101B-9397-08002B2CF9AE}" pid="4" name="SlideNo">
    <vt:bool>true</vt:bool>
  </property>
  <property fmtid="{D5CDD505-2E9C-101B-9397-08002B2CF9AE}" pid="5" name="MSIP_Label_b7864bb8-b671-4bed-ba85-9478127ab5e9_Enabled">
    <vt:lpwstr>true</vt:lpwstr>
  </property>
  <property fmtid="{D5CDD505-2E9C-101B-9397-08002B2CF9AE}" pid="6" name="MSIP_Label_b7864bb8-b671-4bed-ba85-9478127ab5e9_SetDate">
    <vt:lpwstr>2024-01-11T10:17:11Z</vt:lpwstr>
  </property>
  <property fmtid="{D5CDD505-2E9C-101B-9397-08002B2CF9AE}" pid="7" name="MSIP_Label_b7864bb8-b671-4bed-ba85-9478127ab5e9_Method">
    <vt:lpwstr>Standard</vt:lpwstr>
  </property>
  <property fmtid="{D5CDD505-2E9C-101B-9397-08002B2CF9AE}" pid="8" name="MSIP_Label_b7864bb8-b671-4bed-ba85-9478127ab5e9_Name">
    <vt:lpwstr>Confidential – 2023</vt:lpwstr>
  </property>
  <property fmtid="{D5CDD505-2E9C-101B-9397-08002B2CF9AE}" pid="9" name="MSIP_Label_b7864bb8-b671-4bed-ba85-9478127ab5e9_SiteId">
    <vt:lpwstr>36839a65-7f3f-4bac-9ea4-f571f10a9a03</vt:lpwstr>
  </property>
  <property fmtid="{D5CDD505-2E9C-101B-9397-08002B2CF9AE}" pid="10" name="MSIP_Label_b7864bb8-b671-4bed-ba85-9478127ab5e9_ActionId">
    <vt:lpwstr>691f4fb3-e868-425b-9e02-e54db7a376f2</vt:lpwstr>
  </property>
  <property fmtid="{D5CDD505-2E9C-101B-9397-08002B2CF9AE}" pid="11" name="MSIP_Label_b7864bb8-b671-4bed-ba85-9478127ab5e9_ContentBits">
    <vt:lpwstr>0</vt:lpwstr>
  </property>
  <property fmtid="{D5CDD505-2E9C-101B-9397-08002B2CF9AE}" pid="12" name="ContentTypeId">
    <vt:lpwstr>0x010100A97A8B1D5E72B3458DFC0EB083CCBE02</vt:lpwstr>
  </property>
</Properties>
</file>